
<file path=[Content_Types].xml><?xml version="1.0" encoding="utf-8"?>
<Types xmlns="http://schemas.openxmlformats.org/package/2006/content-types">
  <Default Extension="jpeg" ContentType="image/jpeg"/>
  <Default Extension="mp3" ContentType="audio/m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111" d="100"/>
          <a:sy n="111" d="100"/>
        </p:scale>
        <p:origin x="594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F9C705-CEC4-4156-AD41-FC41B5C0E56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A5277EB-9B22-4DE4-9500-61FD1F7AFD6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88F7FC8-2394-4986-B265-9A98356F8D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1FF8D3-0368-47CE-81C5-2E409E70967A}" type="datetimeFigureOut">
              <a:rPr lang="en-US" smtClean="0"/>
              <a:t>5/24/2020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77FB038-B0E1-4BF0-AA33-441587472E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CCBAC81-3712-4463-8D98-D776C9BB69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2A484A-246A-47D4-876F-A2724D16D0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09173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B2BBB4-B7E9-45C3-98DB-4184B60E3F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F637E99-D3B5-4199-949F-25ED7E61692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6D91448-38E3-43B4-AA71-B62007CBC0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1FF8D3-0368-47CE-81C5-2E409E70967A}" type="datetimeFigureOut">
              <a:rPr lang="en-US" smtClean="0"/>
              <a:t>5/24/2020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4987E83-33E2-40C2-9857-933A3B304B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D5D4A32-CE0E-4DBB-9E9F-AFDEFBA0DB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2A484A-246A-47D4-876F-A2724D16D0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32595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8A37990-A766-40BB-8E31-453283CAB87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E0EEF47-2344-4DCC-B2D6-808EA9EA871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60F25C5-7FC9-43B1-8D5D-35D94236D8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1FF8D3-0368-47CE-81C5-2E409E70967A}" type="datetimeFigureOut">
              <a:rPr lang="en-US" smtClean="0"/>
              <a:t>5/24/2020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9B0F8A2-7C46-4772-9E58-ED843B1D4D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D5103EC-E9A1-410C-9E2B-CB79BF9D07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2A484A-246A-47D4-876F-A2724D16D0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47764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D8E0C9-75A2-4279-8D85-62D5C40739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9BE37C6-DA9D-44F0-8F46-86A447A81D9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D1A5377-AB18-4D59-9DBF-E6F0C39C87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1FF8D3-0368-47CE-81C5-2E409E70967A}" type="datetimeFigureOut">
              <a:rPr lang="en-US" smtClean="0"/>
              <a:t>5/24/2020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6D6A715-86A9-42DC-BFD1-D41E570506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8FDF267-145B-445F-87A1-2E64020C40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2A484A-246A-47D4-876F-A2724D16D0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62236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6B4E6D-90FF-4622-938B-619FAFC17E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9F02C87-97DD-43FC-B677-0B4EE303557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189459B-B9A8-41CE-94F0-0CACF392CB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1FF8D3-0368-47CE-81C5-2E409E70967A}" type="datetimeFigureOut">
              <a:rPr lang="en-US" smtClean="0"/>
              <a:t>5/24/2020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7658F04-B3B4-4BD0-8FC0-1757A2059E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E8546E3-881F-438E-BB8A-46286751A7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2A484A-246A-47D4-876F-A2724D16D0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54002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C1AEA4-7420-43F3-8CD3-6EF16AFD1A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1516FC3-38FA-42A9-BC6A-714A91938C6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EBC38A2-834A-4358-A1E6-93BABEEF79A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87F2B52-6061-4539-AF1D-7483B90800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1FF8D3-0368-47CE-81C5-2E409E70967A}" type="datetimeFigureOut">
              <a:rPr lang="en-US" smtClean="0"/>
              <a:t>5/24/2020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913E864-D9F1-47AB-8D6A-8A44A995F8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3AEEFE5-54F7-4175-9333-3766DD70C0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2A484A-246A-47D4-876F-A2724D16D0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92124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CB3457-76B2-4048-9C94-B4F646C070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4F1F2AB-8A46-4D6B-8D44-76D819A1DA1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E757C08-2863-4FAA-9D8C-E81FDA7B418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6BECB5E-DF70-495E-8AD3-325A4456C77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245D966-CBF9-431B-8F3D-D2E94295247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952D073-10D3-4D09-974A-62F2A83511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1FF8D3-0368-47CE-81C5-2E409E70967A}" type="datetimeFigureOut">
              <a:rPr lang="en-US" smtClean="0"/>
              <a:t>5/24/2020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6FAC915-50C3-4BFB-8BE0-A715691924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FF56900-5878-4E0E-9992-E60CBDBF76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2A484A-246A-47D4-876F-A2724D16D0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66649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28C7D9-1448-41A2-82F3-0945248F24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6252128-FF3F-4CBE-9032-B197241B27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1FF8D3-0368-47CE-81C5-2E409E70967A}" type="datetimeFigureOut">
              <a:rPr lang="en-US" smtClean="0"/>
              <a:t>5/24/2020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294A7AF-C1EE-435C-8198-142C87BFAA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BA9D90A-BD54-4393-84C6-DD67AA8F43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2A484A-246A-47D4-876F-A2724D16D0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59861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7539C06-C8FB-4611-9A4D-C8BB7C3324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1FF8D3-0368-47CE-81C5-2E409E70967A}" type="datetimeFigureOut">
              <a:rPr lang="en-US" smtClean="0"/>
              <a:t>5/24/2020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E91CBC2-DD37-460F-AF04-68E8694A4C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0C2FCB8-F40D-4703-B4F8-514C957E08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2A484A-246A-47D4-876F-A2724D16D0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44746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3AC69E-AC13-44CF-9474-C54DC8732F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21B48F3-704E-4EDE-9E8E-9013F53DF48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BA9A7E4-3CDB-4B2C-B3B5-2E2894EA7BA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FF301A4-4637-42E2-9D24-7BDCA17A8F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1FF8D3-0368-47CE-81C5-2E409E70967A}" type="datetimeFigureOut">
              <a:rPr lang="en-US" smtClean="0"/>
              <a:t>5/24/2020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A9A3E37-71ED-4470-81A9-0BC2D12CAF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2A47A9C-5CD3-44AC-930F-08866BB71C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2A484A-246A-47D4-876F-A2724D16D0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43610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3BA59C-A722-407E-B897-40C42B90CC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54EA686-3288-45A6-B31B-CB77AA0A362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AF3F53B-C636-4BE6-8A02-2E8E6603FE7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2F23E32-3878-4833-8DAD-D7BC763BA7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1FF8D3-0368-47CE-81C5-2E409E70967A}" type="datetimeFigureOut">
              <a:rPr lang="en-US" smtClean="0"/>
              <a:t>5/24/2020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1F7F371-8661-43E9-89A1-D0640242CE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8B28B80-8EC5-431C-952F-9914C6FB24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2A484A-246A-47D4-876F-A2724D16D0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79870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3E30437-D677-4F41-B8FA-8268D5029F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8B05778-D746-45B3-8885-EEC508246A2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8BCBBCE-F38D-4FE0-A11E-CD3422A2CF3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31FF8D3-0368-47CE-81C5-2E409E70967A}" type="datetimeFigureOut">
              <a:rPr lang="en-US" smtClean="0"/>
              <a:t>5/24/2020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05F2107-567D-4790-A58D-60A21488636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69AF66D-57B5-4268-A2FB-65BCF06798D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E2A484A-246A-47D4-876F-A2724D16D0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70931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4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B220CD-9884-4F6E-8E6F-9E9D1A6836B9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Big Test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464A119-BB7D-485B-B849-1FCA3709F484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Little Test</a:t>
            </a:r>
          </a:p>
        </p:txBody>
      </p:sp>
    </p:spTree>
    <p:extLst>
      <p:ext uri="{BB962C8B-B14F-4D97-AF65-F5344CB8AC3E}">
        <p14:creationId xmlns:p14="http://schemas.microsoft.com/office/powerpoint/2010/main" val="382335292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36556D-27EE-4BA1-8815-8582B36CB8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Even smaller title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2BE6853-32AF-4C53-B586-3EF8BA3D133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This course will provide you with an understanding of the key aspects of effective corrective action; and, also provide you with some hints as to paths to avoid going down. This course consists of six lessons. At the end of some of the lessons, there will be a short quiz for you to take; and at the end of all six lessons, there will be final quiz.</a:t>
            </a:r>
          </a:p>
          <a:p>
            <a:endParaRPr lang="en-US" dirty="0"/>
          </a:p>
        </p:txBody>
      </p:sp>
      <p:pic>
        <p:nvPicPr>
          <p:cNvPr id="6" name="515230_preview">
            <a:hlinkClick r:id="" action="ppaction://media"/>
            <a:extLst>
              <a:ext uri="{FF2B5EF4-FFF2-40B4-BE49-F238E27FC236}">
                <a16:creationId xmlns:a16="http://schemas.microsoft.com/office/drawing/2014/main" id="{11E61DFD-D999-4255-B8BE-9F4A0C54D03F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5791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28141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20000" numSld="999" showWhenStopped="0">
                <p:cTn id="7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31</TotalTime>
  <Words>82</Words>
  <Application>Microsoft Office PowerPoint</Application>
  <PresentationFormat>Widescreen</PresentationFormat>
  <Paragraphs>4</Paragraphs>
  <Slides>2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6" baseType="lpstr">
      <vt:lpstr>Arial</vt:lpstr>
      <vt:lpstr>Calibri</vt:lpstr>
      <vt:lpstr>Calibri Light</vt:lpstr>
      <vt:lpstr>Office Theme</vt:lpstr>
      <vt:lpstr>Big Test</vt:lpstr>
      <vt:lpstr>Even smaller title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Big Test</dc:title>
  <dc:creator>Jean Johnson</dc:creator>
  <cp:lastModifiedBy>Jean Johnson</cp:lastModifiedBy>
  <cp:revision>3</cp:revision>
  <dcterms:created xsi:type="dcterms:W3CDTF">2020-05-24T19:43:35Z</dcterms:created>
  <dcterms:modified xsi:type="dcterms:W3CDTF">2020-05-24T20:14:36Z</dcterms:modified>
</cp:coreProperties>
</file>